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4F5517-A971-40E4-9C88-AFB182C6D2A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F1B33F-0CC2-43D5-9461-D8892AD14F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"/>
            <a:ext cx="8136904" cy="134076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МБОУ СОШ № 2 созданы условия для удовлетворения потребностей детей </a:t>
            </a:r>
            <a:br>
              <a:rPr lang="ru-RU" sz="28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занятиях по интересам</a:t>
            </a:r>
            <a:endParaRPr lang="ru-RU" sz="2800" b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фото на конференцию\CAM002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884" y="1464835"/>
            <a:ext cx="3856247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I:\Новая пфото апка\Новая папка (2)\20131217_125144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860032" y="1464835"/>
            <a:ext cx="3600400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C:\Documents and Settings\Admin\Рабочий стол\конкурс\Фото0245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610" y="4016803"/>
            <a:ext cx="3883522" cy="2555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2" descr="P404004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4011582"/>
            <a:ext cx="3671887" cy="27564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51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8208912" cy="151216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Активизировалась проектная деятельность учащихся как средство формирования ключевых компетентностей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7776" y="1567114"/>
            <a:ext cx="3548725" cy="23592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567114"/>
            <a:ext cx="3816424" cy="23592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F:\фото на конференцию\P118005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7776" y="4077530"/>
            <a:ext cx="3548725" cy="23731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P114000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2046" y="4077530"/>
            <a:ext cx="3731921" cy="24304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98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08912" cy="134076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Совершенствуются материально-технические условия, обеспечивающие успешное внедрение ФГОС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F:\фото на конференцию\P118002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1412777"/>
            <a:ext cx="3740199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F:\фото на конференцию\IMG_003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646" y="1412776"/>
            <a:ext cx="4356355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_DSC1968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773763">
            <a:off x="295901" y="4027198"/>
            <a:ext cx="3737658" cy="2768648"/>
          </a:xfrm>
          <a:noFill/>
        </p:spPr>
      </p:pic>
      <p:pic>
        <p:nvPicPr>
          <p:cNvPr id="7" name="Рисунок 6" descr="Z:\Зиновьев А.Э\спортзал СОШ 2\SAM_0682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4149080"/>
            <a:ext cx="3740199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6586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</TotalTime>
  <Words>28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Georgia</vt:lpstr>
      <vt:lpstr>Times New Roman</vt:lpstr>
      <vt:lpstr>Trebuchet MS</vt:lpstr>
      <vt:lpstr>Воздушный поток</vt:lpstr>
      <vt:lpstr>В МБОУ СОШ № 2 созданы условия для удовлетворения потребностей детей  в занятиях по интересам</vt:lpstr>
      <vt:lpstr>Активизировалась проектная деятельность учащихся как средство формирования ключевых компетентностей</vt:lpstr>
      <vt:lpstr>Совершенствуются материально-технические условия, обеспечивающие успешное внедрение ФГОС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МБОУ СОШ № 2 созданы условия для удовлетворения потребностей детей в занятиях по интересам</dc:title>
  <dc:creator>MorozovaEV</dc:creator>
  <cp:lastModifiedBy>Максим</cp:lastModifiedBy>
  <cp:revision>7</cp:revision>
  <dcterms:created xsi:type="dcterms:W3CDTF">2016-09-16T08:19:47Z</dcterms:created>
  <dcterms:modified xsi:type="dcterms:W3CDTF">2016-09-16T12:59:10Z</dcterms:modified>
</cp:coreProperties>
</file>